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1383625" cy="30275213"/>
  <p:notesSz cx="6858000" cy="9144000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109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59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73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0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1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7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012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891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789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501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22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58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C2E7C-CEE9-4367-B2AD-0D019B9086CC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E20CC-30AC-442F-A42D-3326847603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40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2840" y="235263"/>
            <a:ext cx="21084680" cy="29918285"/>
            <a:chOff x="142840" y="235263"/>
            <a:chExt cx="21084680" cy="2991828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51"/>
            <a:stretch/>
          </p:blipFill>
          <p:spPr>
            <a:xfrm>
              <a:off x="200009" y="235263"/>
              <a:ext cx="20955662" cy="20880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840" y="2430669"/>
              <a:ext cx="2696652" cy="272160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559" y="29829548"/>
              <a:ext cx="21053961" cy="32400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3063398" y="2912413"/>
            <a:ext cx="17606804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poster should be of A1 size (59.4 cm wide and 84 cm height) portrait.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maximum of two posters can be presented per paper.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poster prepared must have the Conference header and side bar (given in this document).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title should be in Times New Roman, 48 </a:t>
            </a:r>
            <a:r>
              <a:rPr lang="en-IN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center</a:t>
            </a: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title should follow author/s name/s and affiliation.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Author/s name/s should be in Times New Roman, 36 </a:t>
            </a:r>
            <a:r>
              <a:rPr lang="en-IN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center</a:t>
            </a: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Author/s affiliation/s should have Times New Roman, 28 </a:t>
            </a:r>
            <a:r>
              <a:rPr lang="en-IN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center</a:t>
            </a: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Author/s can make maximum use of A1 size paper, it is recommended to use two column page </a:t>
            </a: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layout.</a:t>
            </a:r>
            <a:endParaRPr lang="en-IN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body text, it is recommended to use a minimum font size of 28 </a:t>
            </a:r>
            <a:r>
              <a:rPr lang="en-IN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Times New Roman and the text alignment should be justified.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Pictures/graphs present should be legible from a minimum distance of 1.5m.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author/s are responsible for printing the poster, displaying it and removing it after the conference.</a:t>
            </a:r>
            <a:endParaRPr lang="en-I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1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174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Abhilash H N</dc:creator>
  <cp:lastModifiedBy>Abhilash H N</cp:lastModifiedBy>
  <cp:revision>5</cp:revision>
  <dcterms:created xsi:type="dcterms:W3CDTF">2018-05-24T11:18:44Z</dcterms:created>
  <dcterms:modified xsi:type="dcterms:W3CDTF">2018-05-24T11:38:14Z</dcterms:modified>
</cp:coreProperties>
</file>